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19 December 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19 December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19 December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19 December 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19 December 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19 December 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19 December 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19 December 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19 December 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19 December 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19 December 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19 December 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err="1">
                <a:effectLst/>
              </a:rPr>
              <a:t>Parambiculam</a:t>
            </a:r>
            <a:r>
              <a:rPr lang="en-US" sz="3200" dirty="0">
                <a:effectLst/>
              </a:rPr>
              <a:t> Tiger Reserve, Forest &amp; Wildlife Department, Govt. of Kerala, </a:t>
            </a:r>
            <a:r>
              <a:rPr lang="en-US" sz="3200" dirty="0" smtClean="0">
                <a:effectLst/>
              </a:rPr>
              <a:t>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effectLst/>
              </a:rPr>
              <a:t>02</a:t>
            </a:r>
            <a:r>
              <a:rPr lang="en-US" sz="2400" baseline="30000" dirty="0">
                <a:effectLst/>
              </a:rPr>
              <a:t>nd</a:t>
            </a:r>
            <a:r>
              <a:rPr lang="en-US" sz="2400" dirty="0">
                <a:effectLst/>
              </a:rPr>
              <a:t> and 03</a:t>
            </a:r>
            <a:r>
              <a:rPr lang="en-US" sz="2400" baseline="30000" dirty="0">
                <a:effectLst/>
              </a:rPr>
              <a:t>rd</a:t>
            </a:r>
            <a:r>
              <a:rPr lang="en-US" sz="2400" dirty="0">
                <a:effectLst/>
              </a:rPr>
              <a:t> September, </a:t>
            </a:r>
            <a:r>
              <a:rPr lang="en-US" sz="2400" dirty="0" smtClean="0">
                <a:effectLst/>
              </a:rPr>
              <a:t>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84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474801" y="375781"/>
            <a:ext cx="8271499" cy="496289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72866"/>
            <a:ext cx="7543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557225" y="466487"/>
            <a:ext cx="8037898" cy="48227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43712"/>
            <a:ext cx="7543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639157" y="175391"/>
            <a:ext cx="7861766" cy="47170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4000"/>
            <a:ext cx="7543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ambiculamNature Camp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r="3173"/>
          <a:stretch>
            <a:fillRect/>
          </a:stretch>
        </p:blipFill>
        <p:spPr>
          <a:xfrm>
            <a:off x="765294" y="356312"/>
            <a:ext cx="7555746" cy="45334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135959"/>
            <a:ext cx="75438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05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14</TotalTime>
  <Words>21</Words>
  <Application>Microsoft Macintosh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Elemental</vt:lpstr>
      <vt:lpstr>Parambiculam Tiger Reserve, Forest &amp; Wildlife Department, Govt. of Kerala, on</vt:lpstr>
      <vt:lpstr>PowerPoint Presentation</vt:lpstr>
      <vt:lpstr>PowerPoint Presentation</vt:lpstr>
      <vt:lpstr>PowerPoint Presentation</vt:lpstr>
      <vt:lpstr>PowerPoint Presentation</vt:lpstr>
    </vt:vector>
  </TitlesOfParts>
  <Company>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a</dc:creator>
  <cp:lastModifiedBy>a a</cp:lastModifiedBy>
  <cp:revision>3</cp:revision>
  <dcterms:created xsi:type="dcterms:W3CDTF">2020-12-19T10:44:45Z</dcterms:created>
  <dcterms:modified xsi:type="dcterms:W3CDTF">2020-12-19T11:01:46Z</dcterms:modified>
</cp:coreProperties>
</file>